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2" r:id="rId3"/>
    <p:sldId id="313" r:id="rId4"/>
    <p:sldId id="286" r:id="rId5"/>
    <p:sldId id="265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05" autoAdjust="0"/>
  </p:normalViewPr>
  <p:slideViewPr>
    <p:cSldViewPr>
      <p:cViewPr varScale="1">
        <p:scale>
          <a:sx n="95" d="100"/>
          <a:sy n="95" d="100"/>
        </p:scale>
        <p:origin x="-114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State Design Pattern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State Pattern Intent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Allow an object to alter its behavior when its internal state changes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object will </a:t>
            </a:r>
            <a:r>
              <a:rPr lang="en-US" i="1" dirty="0" smtClean="0">
                <a:solidFill>
                  <a:schemeClr val="tx1"/>
                </a:solidFill>
              </a:rPr>
              <a:t>appear</a:t>
            </a:r>
            <a:r>
              <a:rPr lang="en-US" dirty="0" smtClean="0">
                <a:solidFill>
                  <a:schemeClr val="tx1"/>
                </a:solidFill>
              </a:rPr>
              <a:t> to change its class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564726" y="33528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>
            <a:stCxn id="18" idx="1"/>
            <a:endCxn id="18" idx="3"/>
          </p:cNvCxnSpPr>
          <p:nvPr/>
        </p:nvCxnSpPr>
        <p:spPr>
          <a:xfrm>
            <a:off x="3564726" y="40005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64726" y="35168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ConcreteStateA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564727" y="400186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Handle()</a:t>
            </a:r>
            <a:endParaRPr lang="en-US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4724400" y="12192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>
            <a:stCxn id="24" idx="1"/>
            <a:endCxn id="24" idx="3"/>
          </p:cNvCxnSpPr>
          <p:nvPr/>
        </p:nvCxnSpPr>
        <p:spPr>
          <a:xfrm>
            <a:off x="4724400" y="18669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24400" y="12192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&lt;&lt;interface&gt;&gt;</a:t>
            </a:r>
          </a:p>
          <a:p>
            <a:pPr algn="ctr"/>
            <a:r>
              <a:rPr lang="en-US" b="1" dirty="0" smtClean="0"/>
              <a:t>State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741074" y="1868269"/>
            <a:ext cx="2040726" cy="369332"/>
          </a:xfrm>
          <a:prstGeom prst="rect">
            <a:avLst/>
          </a:prstGeom>
          <a:noFill/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i="1" dirty="0" smtClean="0"/>
              <a:t>Handle</a:t>
            </a:r>
            <a:r>
              <a:rPr lang="en-US" dirty="0" smtClean="0"/>
              <a:t>()</a:t>
            </a:r>
            <a:endParaRPr lang="en-US" dirty="0" smtClean="0"/>
          </a:p>
        </p:txBody>
      </p:sp>
      <p:sp>
        <p:nvSpPr>
          <p:cNvPr id="46" name="Rectangle 45"/>
          <p:cNvSpPr/>
          <p:nvPr/>
        </p:nvSpPr>
        <p:spPr>
          <a:xfrm>
            <a:off x="1066800" y="4038600"/>
            <a:ext cx="2057400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</a:t>
            </a:r>
            <a:r>
              <a:rPr lang="en-US" dirty="0" err="1" smtClean="0"/>
              <a:t>tate.Handle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3" name="Straight Connector 2"/>
          <p:cNvCxnSpPr>
            <a:stCxn id="24" idx="2"/>
            <a:endCxn id="18" idx="0"/>
          </p:cNvCxnSpPr>
          <p:nvPr/>
        </p:nvCxnSpPr>
        <p:spPr>
          <a:xfrm flipH="1">
            <a:off x="4593426" y="2514600"/>
            <a:ext cx="1159674" cy="838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/>
          <p:cNvSpPr/>
          <p:nvPr/>
        </p:nvSpPr>
        <p:spPr>
          <a:xfrm rot="3060000">
            <a:off x="5097519" y="2757704"/>
            <a:ext cx="228600" cy="304800"/>
          </a:xfrm>
          <a:prstGeom prst="triangle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172200" y="33528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4" name="Straight Connector 33"/>
          <p:cNvCxnSpPr>
            <a:stCxn id="33" idx="1"/>
            <a:endCxn id="33" idx="3"/>
          </p:cNvCxnSpPr>
          <p:nvPr/>
        </p:nvCxnSpPr>
        <p:spPr>
          <a:xfrm>
            <a:off x="6172200" y="40005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172200" y="35168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ConcreteStateB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172201" y="400186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Handle()</a:t>
            </a:r>
            <a:endParaRPr lang="en-US" dirty="0" smtClean="0"/>
          </a:p>
        </p:txBody>
      </p:sp>
      <p:cxnSp>
        <p:nvCxnSpPr>
          <p:cNvPr id="39" name="Straight Connector 38"/>
          <p:cNvCxnSpPr>
            <a:stCxn id="24" idx="2"/>
            <a:endCxn id="33" idx="0"/>
          </p:cNvCxnSpPr>
          <p:nvPr/>
        </p:nvCxnSpPr>
        <p:spPr>
          <a:xfrm>
            <a:off x="5753100" y="2514600"/>
            <a:ext cx="1447800" cy="838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Isosceles Triangle 40"/>
          <p:cNvSpPr/>
          <p:nvPr/>
        </p:nvSpPr>
        <p:spPr>
          <a:xfrm rot="-3480000">
            <a:off x="6362701" y="2781401"/>
            <a:ext cx="228600" cy="304800"/>
          </a:xfrm>
          <a:prstGeom prst="triangle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1066800" y="1220569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1" name="Straight Connector 50"/>
          <p:cNvCxnSpPr>
            <a:stCxn id="50" idx="1"/>
            <a:endCxn id="50" idx="3"/>
          </p:cNvCxnSpPr>
          <p:nvPr/>
        </p:nvCxnSpPr>
        <p:spPr>
          <a:xfrm>
            <a:off x="1066800" y="1868269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066800" y="1384637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Context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1066801" y="186963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Request()</a:t>
            </a:r>
            <a:endParaRPr lang="en-US" dirty="0" smtClean="0"/>
          </a:p>
        </p:txBody>
      </p:sp>
      <p:cxnSp>
        <p:nvCxnSpPr>
          <p:cNvPr id="48" name="Straight Connector 47"/>
          <p:cNvCxnSpPr>
            <a:stCxn id="50" idx="2"/>
            <a:endCxn id="46" idx="0"/>
          </p:cNvCxnSpPr>
          <p:nvPr/>
        </p:nvCxnSpPr>
        <p:spPr>
          <a:xfrm>
            <a:off x="2095500" y="2515969"/>
            <a:ext cx="0" cy="1522631"/>
          </a:xfrm>
          <a:prstGeom prst="line">
            <a:avLst/>
          </a:prstGeom>
          <a:ln w="25400">
            <a:prstDash val="dash"/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0" idx="3"/>
          </p:cNvCxnSpPr>
          <p:nvPr/>
        </p:nvCxnSpPr>
        <p:spPr>
          <a:xfrm flipV="1">
            <a:off x="3124200" y="1865531"/>
            <a:ext cx="1616874" cy="273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ular Callout 28"/>
          <p:cNvSpPr/>
          <p:nvPr/>
        </p:nvSpPr>
        <p:spPr>
          <a:xfrm>
            <a:off x="838200" y="5029200"/>
            <a:ext cx="2133600" cy="914400"/>
          </a:xfrm>
          <a:prstGeom prst="wedgeRectCallout">
            <a:avLst>
              <a:gd name="adj1" fmla="val -20833"/>
              <a:gd name="adj2" fmla="val -99038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Whenever the request() is made on the Context it is delegated to the state to handle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Rectangular Callout 53"/>
          <p:cNvSpPr/>
          <p:nvPr/>
        </p:nvSpPr>
        <p:spPr>
          <a:xfrm>
            <a:off x="6934200" y="927436"/>
            <a:ext cx="2133600" cy="1510963"/>
          </a:xfrm>
          <a:prstGeom prst="wedgeRectCallout">
            <a:avLst>
              <a:gd name="adj1" fmla="val -71696"/>
              <a:gd name="adj2" fmla="val -19899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The State interface defines a common interface for all concrete states; the states all implement the same interface so that are interchangeable.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5" name="Rectangular Callout 54"/>
          <p:cNvSpPr/>
          <p:nvPr/>
        </p:nvSpPr>
        <p:spPr>
          <a:xfrm>
            <a:off x="4004268" y="5029200"/>
            <a:ext cx="3196632" cy="1510963"/>
          </a:xfrm>
          <a:prstGeom prst="wedgeRectCallout">
            <a:avLst>
              <a:gd name="adj1" fmla="val -21304"/>
              <a:gd name="adj2" fmla="val -7908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ConcreteStates</a:t>
            </a:r>
            <a:r>
              <a:rPr lang="en-US" sz="1400" dirty="0" smtClean="0">
                <a:solidFill>
                  <a:schemeClr val="tx1"/>
                </a:solidFill>
              </a:rPr>
              <a:t> handle requests from the Context.  Each </a:t>
            </a:r>
            <a:r>
              <a:rPr lang="en-US" sz="1400" dirty="0" err="1" smtClean="0">
                <a:solidFill>
                  <a:schemeClr val="tx1"/>
                </a:solidFill>
              </a:rPr>
              <a:t>ConcreteState</a:t>
            </a:r>
            <a:r>
              <a:rPr lang="en-US" sz="1400" dirty="0" smtClean="0">
                <a:solidFill>
                  <a:schemeClr val="tx1"/>
                </a:solidFill>
              </a:rPr>
              <a:t> provides its own implementation for a request.  In this way, when the Context changes state, its behavior will change as well.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29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Participants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Context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Defines the interface </a:t>
            </a:r>
            <a:r>
              <a:rPr lang="en-US" dirty="0" smtClean="0">
                <a:solidFill>
                  <a:schemeClr val="tx1"/>
                </a:solidFill>
              </a:rPr>
              <a:t>of interest to the clients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Maintains an instance of a </a:t>
            </a:r>
            <a:r>
              <a:rPr lang="en-US" dirty="0" err="1" smtClean="0">
                <a:solidFill>
                  <a:schemeClr val="accent1"/>
                </a:solidFill>
              </a:rPr>
              <a:t>ConcreteState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subclass that defines the current state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State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Defines an interface for encapsulating the behavior associated with a particular </a:t>
            </a:r>
            <a:r>
              <a:rPr lang="en-US" dirty="0" smtClean="0">
                <a:solidFill>
                  <a:schemeClr val="accent1"/>
                </a:solidFill>
              </a:rPr>
              <a:t>State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of the </a:t>
            </a:r>
            <a:r>
              <a:rPr lang="en-US" dirty="0" smtClean="0">
                <a:solidFill>
                  <a:schemeClr val="accent1"/>
                </a:solidFill>
              </a:rPr>
              <a:t>Context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err="1" smtClean="0">
                <a:solidFill>
                  <a:schemeClr val="accent1"/>
                </a:solidFill>
              </a:rPr>
              <a:t>ConcreteState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Each subclass implements a behavior associated with a </a:t>
            </a:r>
            <a:r>
              <a:rPr lang="en-US" dirty="0" smtClean="0">
                <a:solidFill>
                  <a:schemeClr val="accent1"/>
                </a:solidFill>
              </a:rPr>
              <a:t>State</a:t>
            </a:r>
            <a:r>
              <a:rPr lang="en-US" dirty="0" smtClean="0"/>
              <a:t> of the </a:t>
            </a:r>
            <a:r>
              <a:rPr lang="en-US" dirty="0" smtClean="0">
                <a:solidFill>
                  <a:schemeClr val="accent1"/>
                </a:solidFill>
              </a:rPr>
              <a:t>Context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5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1752</TotalTime>
  <Words>179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Newsprint</vt:lpstr>
      <vt:lpstr>State Design Pattern</vt:lpstr>
      <vt:lpstr>State Pattern Intent</vt:lpstr>
      <vt:lpstr>Class Diagram</vt:lpstr>
      <vt:lpstr>Participants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101</cp:revision>
  <dcterms:created xsi:type="dcterms:W3CDTF">2014-08-25T00:37:45Z</dcterms:created>
  <dcterms:modified xsi:type="dcterms:W3CDTF">2015-02-01T22:38:01Z</dcterms:modified>
</cp:coreProperties>
</file>